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9EF55-D7DE-4825-AAA0-6B358E636682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4E987-EB76-4F71-A60A-F79B0CB4FF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88A3A-06C6-42C1-BAE1-C0A42877BBD5}" type="slidenum">
              <a:rPr lang="ru-RU"/>
              <a:pPr/>
              <a:t>1</a:t>
            </a:fld>
            <a:endParaRPr lang="ru-RU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D9DF3-2723-4258-B9F0-DF856BA21551}" type="slidenum">
              <a:rPr lang="ru-RU"/>
              <a:pPr/>
              <a:t>2</a:t>
            </a:fld>
            <a:endParaRPr lang="ru-RU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E3804-D411-4BE3-8F55-08668475F1E2}" type="slidenum">
              <a:rPr lang="ru-RU"/>
              <a:pPr/>
              <a:t>3</a:t>
            </a:fld>
            <a:endParaRPr lang="ru-RU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DDA70-6ACC-4344-A2D9-0299F8F515F7}" type="slidenum">
              <a:rPr lang="ru-RU"/>
              <a:pPr/>
              <a:t>4</a:t>
            </a:fld>
            <a:endParaRPr lang="ru-RU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3DA6D-6AAC-49F0-B54C-8E6A5E2AFA57}" type="slidenum">
              <a:rPr lang="ru-RU"/>
              <a:pPr/>
              <a:t>5</a:t>
            </a:fld>
            <a:endParaRPr lang="ru-RU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D08C-B8FE-4B32-A6CD-B0E9D7616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C294-0253-4C0F-AC4D-79E833ADB9BF}" type="datetimeFigureOut">
              <a:rPr lang="ru-RU" smtClean="0"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FDFA-BC7F-43A7-AA6F-56BCE4A904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Новая папка маме\img-05-18-807.jpg"/>
          <p:cNvPicPr>
            <a:picLocks noChangeAspect="1" noChangeArrowheads="1"/>
          </p:cNvPicPr>
          <p:nvPr/>
        </p:nvPicPr>
        <p:blipFill>
          <a:blip r:embed="rId3"/>
          <a:srcRect l="11905" t="-8866" r="16666" b="14295"/>
          <a:stretch>
            <a:fillRect/>
          </a:stretch>
        </p:blipFill>
        <p:spPr bwMode="auto">
          <a:xfrm>
            <a:off x="4857720" y="0"/>
            <a:ext cx="4286280" cy="6858000"/>
          </a:xfrm>
          <a:prstGeom prst="rect">
            <a:avLst/>
          </a:prstGeom>
          <a:noFill/>
        </p:spPr>
      </p:pic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836613"/>
            <a:ext cx="4678364" cy="5259387"/>
          </a:xfrm>
          <a:noFill/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6000" b="1" dirty="0" smtClean="0">
                <a:solidFill>
                  <a:srgbClr val="000000"/>
                </a:solidFill>
                <a:effectLst/>
                <a:latin typeface="Monotype Corsiva" pitchFamily="66" charset="0"/>
              </a:rPr>
              <a:t>Синантропные </a:t>
            </a:r>
            <a:r>
              <a:rPr lang="ru-RU" sz="6000" b="1" dirty="0" smtClean="0">
                <a:solidFill>
                  <a:srgbClr val="000000"/>
                </a:solidFill>
                <a:effectLst/>
                <a:latin typeface="Monotype Corsiva" pitchFamily="66" charset="0"/>
              </a:rPr>
              <a:t>животные  </a:t>
            </a:r>
            <a:r>
              <a:rPr lang="ru-RU" sz="5400" b="1" dirty="0" smtClean="0">
                <a:solidFill>
                  <a:srgbClr val="000000"/>
                </a:solidFill>
                <a:effectLst/>
                <a:latin typeface="Monotype Corsiva" pitchFamily="66" charset="0"/>
              </a:rPr>
              <a:t>Краснодарского </a:t>
            </a:r>
            <a:r>
              <a:rPr lang="ru-RU" sz="6000" b="1" dirty="0" smtClean="0">
                <a:solidFill>
                  <a:srgbClr val="000000"/>
                </a:solidFill>
                <a:effectLst/>
                <a:latin typeface="Monotype Corsiva" pitchFamily="66" charset="0"/>
              </a:rPr>
              <a:t>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492375"/>
            <a:ext cx="628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981075"/>
            <a:ext cx="31226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292600"/>
            <a:ext cx="3413125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 descr="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46788" y="4279900"/>
            <a:ext cx="3097212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 descr="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5963" y="981075"/>
            <a:ext cx="2979737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 descr="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39975" y="981075"/>
            <a:ext cx="1190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 descr="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1275" y="4581525"/>
            <a:ext cx="19446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5" name="Picture 10" descr="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8313" y="260350"/>
            <a:ext cx="11334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60350"/>
            <a:ext cx="2881312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 descr="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620713"/>
            <a:ext cx="18986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 descr="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115888"/>
            <a:ext cx="1992313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37388" y="3644900"/>
            <a:ext cx="18542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 descr="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" y="2636838"/>
            <a:ext cx="17097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 descr="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2781300"/>
            <a:ext cx="13858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8" descr="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8625" y="1484313"/>
            <a:ext cx="11303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 descr="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95963" y="3284538"/>
            <a:ext cx="1216025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 descr="1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08400" y="4797425"/>
            <a:ext cx="1728788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62467" name="Picture 4" descr="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724400"/>
            <a:ext cx="16732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5" descr="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1052513"/>
            <a:ext cx="6651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6" descr="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4076700"/>
            <a:ext cx="685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7" descr="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3933825"/>
            <a:ext cx="942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1" name="Picture 8" descr="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58888" y="2420938"/>
            <a:ext cx="8921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2" name="Picture 9" descr="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188" y="4437063"/>
            <a:ext cx="14763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3" name="Picture 10" descr="2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32500" y="404813"/>
            <a:ext cx="11541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4" name="Picture 11" descr="2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40650" y="1989138"/>
            <a:ext cx="952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5" name="Picture 12" descr="2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32188" y="620713"/>
            <a:ext cx="14033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6" name="Picture 13" descr="2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11638" y="2924175"/>
            <a:ext cx="17272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7" name="Picture 14" descr="1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11413" y="5668963"/>
            <a:ext cx="10318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8" name="Picture 15" descr="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5754688"/>
            <a:ext cx="10080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000000"/>
                </a:solidFill>
                <a:effectLst/>
              </a:rPr>
              <a:t>Синантропные млекопитающие</a:t>
            </a:r>
          </a:p>
        </p:txBody>
      </p:sp>
      <p:pic>
        <p:nvPicPr>
          <p:cNvPr id="41987" name="Picture 3" descr="Мышь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844675"/>
            <a:ext cx="2447925" cy="1166813"/>
          </a:xfrm>
          <a:noFill/>
        </p:spPr>
      </p:pic>
      <p:pic>
        <p:nvPicPr>
          <p:cNvPr id="41988" name="Picture 4" descr="Крыс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1700213"/>
            <a:ext cx="30972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Без имени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3357563"/>
            <a:ext cx="1944687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6" descr="П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3141663"/>
            <a:ext cx="18716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0427" name="Group 27"/>
          <p:cNvGraphicFramePr>
            <a:graphicFrameLocks noGrp="1"/>
          </p:cNvGraphicFramePr>
          <p:nvPr>
            <p:ph idx="1"/>
          </p:nvPr>
        </p:nvGraphicFramePr>
        <p:xfrm>
          <a:off x="179388" y="5013325"/>
          <a:ext cx="8666162" cy="1889760"/>
        </p:xfrm>
        <a:graphic>
          <a:graphicData uri="http://schemas.openxmlformats.org/drawingml/2006/table">
            <a:tbl>
              <a:tblPr/>
              <a:tblGrid>
                <a:gridCol w="8666162"/>
              </a:tblGrid>
              <a:tr h="417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Нетопырь средиземноморский (нетопырь Куля, средиземный нетопырь)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Pipistrellus kuhlii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Kuhl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1817)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Кожан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поздний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Eptesicus serotinus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Schreber, 1774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Мышь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домовая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 musculus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Linnaeus, 1758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Крыса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серая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пасюк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Rattus norvegicus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(Berkenthout, 1769)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</Words>
  <Application>Microsoft Office PowerPoint</Application>
  <PresentationFormat>Экран (4:3)</PresentationFormat>
  <Paragraphs>11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Синантропные млекопитающие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1</cp:revision>
  <dcterms:created xsi:type="dcterms:W3CDTF">2013-03-24T13:17:18Z</dcterms:created>
  <dcterms:modified xsi:type="dcterms:W3CDTF">2013-03-24T13:24:03Z</dcterms:modified>
</cp:coreProperties>
</file>